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9" r:id="rId3"/>
    <p:sldId id="262" r:id="rId4"/>
    <p:sldId id="263" r:id="rId5"/>
    <p:sldId id="264" r:id="rId6"/>
    <p:sldId id="265" r:id="rId7"/>
    <p:sldId id="266" r:id="rId8"/>
    <p:sldId id="261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BE095-E7AB-ACC2-0969-BE578E0EA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8C6F8-C908-DAE4-70C7-43229A4744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99ADA-FA95-EAA7-D866-2351DAFFC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D7B59-3779-488A-8FFB-123CD553A5FC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AC52E-6935-ED95-5339-4013721E7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E1C9A-E4D7-ECB3-24D4-F9CF352D0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FE88B-D4C1-4D2D-AC2A-BC65C665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490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9D03-0992-F124-B033-DB25F5A9C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CCE5F4-BD03-B442-DCFC-051031B463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9B6F8-74D4-74CB-F7B7-146C2FD3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D7B59-3779-488A-8FFB-123CD553A5FC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B8BF1-8DE7-57B4-F773-9723EF0F8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71A3F-4FB4-7030-B633-1AF9FED37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FE88B-D4C1-4D2D-AC2A-BC65C665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5421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27B935-F6CE-DBFC-0AD9-1C42E4B63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275C73-7FFF-ECC4-3938-C2020A53E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B76AB-394F-563C-26F4-DF896A2F5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D7B59-3779-488A-8FFB-123CD553A5FC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0E771-7DC8-FBEE-AD84-33B34F226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32BAF-1DC6-CB03-D655-8226E088D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FE88B-D4C1-4D2D-AC2A-BC65C665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053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FBA3C-0407-4AB1-8EA4-FE70184C2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76600-4C9A-34BF-939F-3B81E504B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4FDAF-10F0-D8DE-C77F-168DC5938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D7B59-3779-488A-8FFB-123CD553A5FC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577AA-0F42-C650-D0AE-7F71AF368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2D6AD-4B8E-D892-0398-1C74D4A41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FE88B-D4C1-4D2D-AC2A-BC65C665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425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43AC-AED7-EACB-8F75-9B5F58390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916B9-9DD9-3BD7-2100-B6B38E99C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98123-F517-3E4F-D8BB-631090E94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D7B59-3779-488A-8FFB-123CD553A5FC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D47-B58A-BCD1-4384-EEF7194B6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8BABD-E09B-073E-8034-5B8E481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FE88B-D4C1-4D2D-AC2A-BC65C665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942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6D6E2-7584-0244-54A4-F1165D59F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7772E-20A8-0FC4-8405-AB7F931FC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2FE506-CC35-CB85-E441-A81D1A676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25FB3E-C542-D37D-B525-9A7742500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D7B59-3779-488A-8FFB-123CD553A5FC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F8463-0148-88F5-7638-7CC15E3A9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B4676-0C28-A262-C068-CFF8E2FDD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FE88B-D4C1-4D2D-AC2A-BC65C665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367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AF050-CFF8-96A1-D7B5-CA9AE32E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FF5F3-046C-42E3-5292-37DEA1E97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26341-E88D-5829-CF2C-0062CAE64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A9DFBF-DC6C-A0E1-58D3-C01C81A976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7134F3-D6E8-C409-D608-2DC718FC5F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7141B0-F92A-D978-D010-8FCE85593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D7B59-3779-488A-8FFB-123CD553A5FC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8603D7-3456-FE1F-58FF-9759547EE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9D55F3-BE1F-72D2-955B-40FF5EEF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FE88B-D4C1-4D2D-AC2A-BC65C665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601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3A45-8E4D-E092-04B9-4438CF871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D9F24D-FAC2-9F2A-71BA-50D735D79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D7B59-3779-488A-8FFB-123CD553A5FC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05C8B-3F70-4B2F-4F5A-51344F9ED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4652E-EA91-F034-0095-DB7922BB0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FE88B-D4C1-4D2D-AC2A-BC65C665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773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674ADD-18E0-5684-BA47-FF19D4E64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D7B59-3779-488A-8FFB-123CD553A5FC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4061-447C-632D-64CE-C82AE365B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AFFEB-4891-7544-43C2-F99CE46F0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FE88B-D4C1-4D2D-AC2A-BC65C665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834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2AEE7-DD4A-69E3-EDEB-A1012DE0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D1C3A-169D-057A-3BC3-E5BEAB34D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E90E8-E98D-537F-CEEB-9262622E3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819B5-AC10-7907-F586-07A54585F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D7B59-3779-488A-8FFB-123CD553A5FC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6A44F5-DB63-D6EC-867D-036359899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CDD9A-E96A-767D-2A86-CD3043D7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FE88B-D4C1-4D2D-AC2A-BC65C665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387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03871-664E-D801-1210-070F09AD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C4849B-573E-954D-65F4-C3DB35551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55134-C218-F3F4-A5FC-4634465589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AA84B-3BDA-AB21-DD4B-648A57386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D7B59-3779-488A-8FFB-123CD553A5FC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141A0-BCE2-31EF-145E-7BC504287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B4E11-BF7D-8DB4-F403-7A03EE66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FE88B-D4C1-4D2D-AC2A-BC65C665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87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255DF8-0BE5-4A73-3B5F-D9B58B3DF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1BD45-4CF0-6A80-0708-C9668A54E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6C43E-08CF-7FE4-5E97-EA11F5A1FE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D7B59-3779-488A-8FFB-123CD553A5FC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F4BE9-5BCC-3FA0-4876-D915BF82A7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AFEDA-073D-FF93-1117-CFE0DA873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FE88B-D4C1-4D2D-AC2A-BC65C665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31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050" name="Picture 2" descr="500+ Journey Pictures [HD] | Download Free Images on Unsplash">
            <a:extLst>
              <a:ext uri="{FF2B5EF4-FFF2-40B4-BE49-F238E27FC236}">
                <a16:creationId xmlns:a16="http://schemas.microsoft.com/office/drawing/2014/main" id="{7B43D093-9F57-3BA0-9EAC-DA7BDC7114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6226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1" name="Freeform: Shape 2060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EB78C2-A4AF-FCF1-0D31-BD4473BF1B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0750" y="1346268"/>
            <a:ext cx="7810500" cy="2661189"/>
          </a:xfrm>
        </p:spPr>
        <p:txBody>
          <a:bodyPr anchor="b">
            <a:normAutofit/>
          </a:bodyPr>
          <a:lstStyle/>
          <a:p>
            <a:r>
              <a:rPr lang="en-US" dirty="0"/>
              <a:t>Journey PPT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C6474D-2E25-1A82-FB64-2966B7AB9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9375" y="4214191"/>
            <a:ext cx="6953250" cy="1360919"/>
          </a:xfrm>
        </p:spPr>
        <p:txBody>
          <a:bodyPr anchor="t">
            <a:normAutofit/>
          </a:bodyPr>
          <a:lstStyle/>
          <a:p>
            <a:r>
              <a:rPr lang="en-US" dirty="0"/>
              <a:t>Customized Bootcamp – Week 4</a:t>
            </a:r>
            <a:br>
              <a:rPr lang="en-US"/>
            </a:br>
            <a:r>
              <a:rPr lang="en-US"/>
              <a:t>Abhishek B M</a:t>
            </a:r>
            <a:br>
              <a:rPr lang="en-US" dirty="0"/>
            </a:br>
            <a:r>
              <a:rPr lang="en-US"/>
              <a:t>Batch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697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822B7-E55A-C416-C9C3-DC771E40E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4329321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br>
              <a:rPr lang="en-US" sz="2700" b="1">
                <a:latin typeface="+mj-lt"/>
              </a:rPr>
            </a:br>
            <a:r>
              <a:rPr lang="en-US" sz="2700" b="1">
                <a:latin typeface="+mj-lt"/>
              </a:rPr>
              <a:t>Python</a:t>
            </a:r>
            <a:br>
              <a:rPr lang="en-US" sz="2700" b="1">
                <a:latin typeface="+mj-lt"/>
              </a:rPr>
            </a:br>
            <a:br>
              <a:rPr lang="en-US" sz="2700" b="1">
                <a:latin typeface="+mj-lt"/>
              </a:rPr>
            </a:br>
            <a:r>
              <a:rPr lang="en-US" sz="2700" b="1">
                <a:latin typeface="+mj-lt"/>
              </a:rPr>
              <a:t>Day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7C9D7A-92B4-D021-1C15-695E910B8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3" y="389342"/>
            <a:ext cx="54864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11485F-B984-F0D3-A9EE-6131BBDE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887" y="373253"/>
            <a:ext cx="5522976" cy="345186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EB4B559-96A5-CB33-110A-5E1C918E4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0106" y="4329321"/>
            <a:ext cx="610674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>
                <a:effectLst/>
                <a:latin typeface="+mn-lt"/>
              </a:rPr>
              <a:t>•Learnt basics of python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>
                <a:effectLst/>
                <a:latin typeface="+mn-lt"/>
              </a:rPr>
              <a:t>•Python data types – Int, float, str, bool, list, dict, tuple etc.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>
                <a:effectLst/>
                <a:latin typeface="+mn-lt"/>
              </a:rPr>
              <a:t>•Mutable and Immutable objects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>
                <a:effectLst/>
                <a:latin typeface="+mn-lt"/>
              </a:rPr>
              <a:t>•Conditional statements – if, elif, else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>
                <a:effectLst/>
                <a:latin typeface="+mn-lt"/>
              </a:rPr>
              <a:t>•For loops</a:t>
            </a:r>
          </a:p>
        </p:txBody>
      </p:sp>
    </p:spTree>
    <p:extLst>
      <p:ext uri="{BB962C8B-B14F-4D97-AF65-F5344CB8AC3E}">
        <p14:creationId xmlns:p14="http://schemas.microsoft.com/office/powerpoint/2010/main" val="2447265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822B7-E55A-C416-C9C3-DC771E40E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b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Synapse Analytics</a:t>
            </a:r>
            <a:br>
              <a:rPr lang="en-US" sz="24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 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4B559-96A5-CB33-110A-5E1C918E4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936" y="2670048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Azure Synapse Analytics Workspace</a:t>
            </a:r>
          </a:p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Dedicated and Serverless SQL pool.</a:t>
            </a:r>
          </a:p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Analyzed data in the storage account.</a:t>
            </a:r>
          </a:p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pipelines.</a:t>
            </a:r>
          </a:p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Querying and analyzing data.</a:t>
            </a:r>
          </a:p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Writing and executing queries.</a:t>
            </a:r>
          </a:p>
          <a:p>
            <a:pPr indent="-2286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982FE-2889-15D7-7B56-440212163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8"/>
          <a:stretch/>
        </p:blipFill>
        <p:spPr bwMode="auto">
          <a:xfrm>
            <a:off x="6080760" y="2121408"/>
            <a:ext cx="5943600" cy="32835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52482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6DF7211-D146-6393-A5F5-EB45CCE3D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84"/>
          <a:stretch/>
        </p:blipFill>
        <p:spPr>
          <a:xfrm>
            <a:off x="643467" y="1969144"/>
            <a:ext cx="5291666" cy="291971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27E2510-A5AE-6D91-4F1A-FABF5719AC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84"/>
          <a:stretch/>
        </p:blipFill>
        <p:spPr>
          <a:xfrm>
            <a:off x="6256865" y="1969144"/>
            <a:ext cx="5291667" cy="29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65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822B7-E55A-C416-C9C3-DC771E40E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b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Power BI</a:t>
            </a:r>
            <a:br>
              <a:rPr lang="en-US" sz="24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4B559-96A5-CB33-110A-5E1C918E4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936" y="2670048"/>
            <a:ext cx="4818888" cy="354787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indent="-2286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PowerBI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-228600" algn="just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External Plugins-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Power query- Data transformation and data preparation tool included with MS excel and power bi.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Power view, Power Pivot, Power Map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Power BI editor uses m language.</a:t>
            </a:r>
          </a:p>
          <a:p>
            <a:pPr marL="342900" marR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Dax function- data analysis expression, data visualization language.</a:t>
            </a:r>
          </a:p>
          <a:p>
            <a:pPr indent="-2286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073552-4AB9-02D6-7B5D-210F630407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0"/>
          <a:stretch/>
        </p:blipFill>
        <p:spPr bwMode="auto">
          <a:xfrm>
            <a:off x="5849112" y="81541"/>
            <a:ext cx="5943600" cy="3275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C3F7A7-53E7-DC22-DC55-C67B4EDFA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15"/>
          <a:stretch/>
        </p:blipFill>
        <p:spPr>
          <a:xfrm>
            <a:off x="5849112" y="3483016"/>
            <a:ext cx="5943600" cy="334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38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B7054B-2F85-A530-78DC-761C9785C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05"/>
          <a:stretch/>
        </p:blipFill>
        <p:spPr>
          <a:xfrm>
            <a:off x="152400" y="3429000"/>
            <a:ext cx="5709920" cy="3206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5B3FA0-0830-43CD-E355-D95457AE08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05"/>
          <a:stretch/>
        </p:blipFill>
        <p:spPr>
          <a:xfrm>
            <a:off x="6096000" y="91440"/>
            <a:ext cx="5709920" cy="3206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21FF8E-D8DD-E082-BAD4-6775B3B0BA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05"/>
          <a:stretch/>
        </p:blipFill>
        <p:spPr>
          <a:xfrm>
            <a:off x="6096000" y="3429000"/>
            <a:ext cx="5709920" cy="320634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D3869B8-4C73-2686-88C2-7D7598AEF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916" y="646612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 to SQL Server.</a:t>
            </a:r>
          </a:p>
          <a:p>
            <a:pPr indent="-2286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Hierarchies and relationships.</a:t>
            </a:r>
          </a:p>
          <a:p>
            <a:pPr indent="-2286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Header Row promotions.</a:t>
            </a:r>
          </a:p>
          <a:p>
            <a:pPr indent="-2286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Merging, Splitting and Replacing.</a:t>
            </a:r>
          </a:p>
        </p:txBody>
      </p:sp>
    </p:spTree>
    <p:extLst>
      <p:ext uri="{BB962C8B-B14F-4D97-AF65-F5344CB8AC3E}">
        <p14:creationId xmlns:p14="http://schemas.microsoft.com/office/powerpoint/2010/main" val="4100256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46A779-D22D-717C-5D42-6BEFF9D0A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87"/>
          <a:stretch/>
        </p:blipFill>
        <p:spPr>
          <a:xfrm>
            <a:off x="152400" y="111760"/>
            <a:ext cx="5943600" cy="3317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E779E9-5087-83BC-6B5B-CDBFD6127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87"/>
          <a:stretch/>
        </p:blipFill>
        <p:spPr>
          <a:xfrm>
            <a:off x="6171438" y="111760"/>
            <a:ext cx="5943600" cy="3317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0A86DB-2349-6453-F5F0-F574DFD678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87"/>
          <a:stretch/>
        </p:blipFill>
        <p:spPr>
          <a:xfrm>
            <a:off x="3006755" y="3540760"/>
            <a:ext cx="5943600" cy="331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1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822B7-E55A-C416-C9C3-DC771E40E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b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b="1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PowerBI</a:t>
            </a:r>
            <a:br>
              <a:rPr lang="en-US" sz="24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4B559-96A5-CB33-110A-5E1C918E4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936" y="2670048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visualization- Created cards, slicers and various charts such as- donut chart, line chart, stacked column chart, area chart, bar chart, pie chart, scatter chart etc.</a:t>
            </a:r>
          </a:p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Drill up and drill down.</a:t>
            </a:r>
          </a:p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Hands on exercise on Energy consumption dataset- Loading, Transformation, Modelling, Power queries and Analysis.</a:t>
            </a:r>
          </a:p>
          <a:p>
            <a:pPr indent="-2286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AD75C-D445-1971-CA35-5615C572E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61"/>
          <a:stretch/>
        </p:blipFill>
        <p:spPr>
          <a:xfrm>
            <a:off x="5976457" y="93360"/>
            <a:ext cx="5943600" cy="3335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CB473D-6A76-853D-0F8B-B84D39E99B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07"/>
          <a:stretch/>
        </p:blipFill>
        <p:spPr>
          <a:xfrm>
            <a:off x="5976457" y="3522360"/>
            <a:ext cx="5943600" cy="329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73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D22537C-A367-63E2-0FF5-1F5E35567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3429000"/>
            <a:ext cx="63817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14A34FA-A73B-F4E5-A8A4-C192E46D3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1025" y="3457575"/>
            <a:ext cx="6391275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177041B-22C6-4DD7-8B12-D0DC3698D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1025" y="33338"/>
            <a:ext cx="639127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25346E3-501D-4A9E-543A-C932ED3C5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28575"/>
            <a:ext cx="638175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63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1F99322-9A94-8C31-70C8-C2DE7A559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627" y="5086350"/>
            <a:ext cx="2446465" cy="1178298"/>
          </a:xfrm>
        </p:spPr>
        <p:txBody>
          <a:bodyPr>
            <a:normAutofit/>
          </a:bodyPr>
          <a:lstStyle/>
          <a:p>
            <a:pPr algn="l"/>
            <a:r>
              <a:rPr lang="en-US" sz="1600" dirty="0"/>
              <a:t>Case Study - </a:t>
            </a:r>
            <a:r>
              <a:rPr lang="en-US" sz="1600" dirty="0" err="1"/>
              <a:t>PowerBI</a:t>
            </a:r>
            <a:endParaRPr lang="en-US" sz="1600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9672BDA-B231-3E93-36C8-C9D133E63A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56" b="-1"/>
          <a:stretch/>
        </p:blipFill>
        <p:spPr>
          <a:xfrm>
            <a:off x="4059679" y="883463"/>
            <a:ext cx="3692463" cy="2523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A1F586-33A2-ADC4-B998-F85CB1997F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98" r="-1" b="-1"/>
          <a:stretch/>
        </p:blipFill>
        <p:spPr>
          <a:xfrm>
            <a:off x="7931808" y="883463"/>
            <a:ext cx="3694847" cy="2523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2B48C1-CFD7-FB37-E526-CD6F39E1CD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34" r="463" b="-1"/>
          <a:stretch/>
        </p:blipFill>
        <p:spPr>
          <a:xfrm>
            <a:off x="4058487" y="3564974"/>
            <a:ext cx="3694847" cy="2523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7B8FF3-0007-96D8-C359-D633C378BF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312" b="3"/>
          <a:stretch/>
        </p:blipFill>
        <p:spPr>
          <a:xfrm>
            <a:off x="7938457" y="3564973"/>
            <a:ext cx="3692402" cy="25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53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243</Words>
  <Application>Microsoft Office PowerPoint</Application>
  <PresentationFormat>Widescreen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Meiryo</vt:lpstr>
      <vt:lpstr>Arial</vt:lpstr>
      <vt:lpstr>Calibri</vt:lpstr>
      <vt:lpstr>Calibri Light</vt:lpstr>
      <vt:lpstr>Times New Roman</vt:lpstr>
      <vt:lpstr>Office Theme</vt:lpstr>
      <vt:lpstr>Journey PPT</vt:lpstr>
      <vt:lpstr> Azure Synapse Analytics  Day 10</vt:lpstr>
      <vt:lpstr>PowerPoint Presentation</vt:lpstr>
      <vt:lpstr> Power BI  Day 1</vt:lpstr>
      <vt:lpstr>PowerPoint Presentation</vt:lpstr>
      <vt:lpstr>PowerPoint Presentation</vt:lpstr>
      <vt:lpstr> PowerBI  Day 2</vt:lpstr>
      <vt:lpstr>PowerPoint Presentation</vt:lpstr>
      <vt:lpstr>PowerPoint Presentation</vt:lpstr>
      <vt:lpstr> Python  Day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PPT</dc:title>
  <dc:creator>B M, Abhishek SBOBNG-PTIY/FBD</dc:creator>
  <cp:lastModifiedBy>B M, Abhishek SBOBNG-PTIY/FBD</cp:lastModifiedBy>
  <cp:revision>1</cp:revision>
  <dcterms:created xsi:type="dcterms:W3CDTF">2023-09-15T11:00:59Z</dcterms:created>
  <dcterms:modified xsi:type="dcterms:W3CDTF">2023-09-15T11:11:14Z</dcterms:modified>
</cp:coreProperties>
</file>